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6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jpeg>
</file>

<file path=ppt/media/image4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17682E-51BD-4FEE-92B0-7E3A5031BF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>
            <a:normAutofit/>
          </a:bodyPr>
          <a:lstStyle/>
          <a:p>
            <a:r>
              <a:rPr lang="ru-RU" sz="4800" dirty="0"/>
              <a:t>Сравнительный анализ политических культур: </a:t>
            </a:r>
            <a:br>
              <a:rPr lang="ru-RU" sz="4800" dirty="0"/>
            </a:br>
            <a:r>
              <a:rPr lang="ru-RU" sz="4800" dirty="0"/>
              <a:t>Запад-Восток-Россия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E33A386-D588-48B0-BAA3-CD708DA3B6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Марчук Иван </a:t>
            </a:r>
          </a:p>
        </p:txBody>
      </p:sp>
    </p:spTree>
    <p:extLst>
      <p:ext uri="{BB962C8B-B14F-4D97-AF65-F5344CB8AC3E}">
        <p14:creationId xmlns:p14="http://schemas.microsoft.com/office/powerpoint/2010/main" val="2661402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E52848-DB6C-4E91-A64C-3A735CA1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 работы</a:t>
            </a: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D68D738D-16F7-4446-B2DA-0F4A115A0799}"/>
              </a:ext>
            </a:extLst>
          </p:cNvPr>
          <p:cNvSpPr/>
          <p:nvPr/>
        </p:nvSpPr>
        <p:spPr>
          <a:xfrm>
            <a:off x="8233276" y="2952207"/>
            <a:ext cx="3230880" cy="20694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Сравнение менталитетов разных стран и их влияние на политическую культуру</a:t>
            </a: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AD1C0000-9D01-44C6-A290-22CE5853BCD0}"/>
              </a:ext>
            </a:extLst>
          </p:cNvPr>
          <p:cNvSpPr/>
          <p:nvPr/>
        </p:nvSpPr>
        <p:spPr>
          <a:xfrm>
            <a:off x="727844" y="2952207"/>
            <a:ext cx="3230880" cy="20694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Определить понятие политической культуры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3F501309-6B74-412C-B349-07A361C10A23}"/>
              </a:ext>
            </a:extLst>
          </p:cNvPr>
          <p:cNvSpPr/>
          <p:nvPr/>
        </p:nvSpPr>
        <p:spPr>
          <a:xfrm>
            <a:off x="4480560" y="2952207"/>
            <a:ext cx="3230880" cy="20694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Раскрыть некоторые понятия политики</a:t>
            </a:r>
          </a:p>
        </p:txBody>
      </p:sp>
    </p:spTree>
    <p:extLst>
      <p:ext uri="{BB962C8B-B14F-4D97-AF65-F5344CB8AC3E}">
        <p14:creationId xmlns:p14="http://schemas.microsoft.com/office/powerpoint/2010/main" val="217712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E52848-DB6C-4E91-A64C-3A735CA1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Политической культуры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5D98C15-9F47-44BB-B7E5-2A20DE862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812" y="2532014"/>
            <a:ext cx="2923903" cy="292390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B3BE27B-3417-4518-8F01-17DE9C4B2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5285" y="2771225"/>
            <a:ext cx="3748042" cy="2445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650A166-2C6B-44C4-BC4E-EE5463F8F9D8}"/>
              </a:ext>
            </a:extLst>
          </p:cNvPr>
          <p:cNvSpPr/>
          <p:nvPr/>
        </p:nvSpPr>
        <p:spPr>
          <a:xfrm>
            <a:off x="4480560" y="2576897"/>
            <a:ext cx="3230880" cy="2834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/>
              <a:t>это совокупность социальных практик и дискурсов, в которых реализуются формы и методы управления обществом, общественными группами и их отношениями, связанные с осуществлением власти.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8116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E52848-DB6C-4E91-A64C-3A735CA1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Политическая культура запада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1F8ED6A-2705-4121-9D23-E1F7A82E7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605" y="2348990"/>
            <a:ext cx="4458789" cy="334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231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E52848-DB6C-4E91-A64C-3A735CA1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Политическая культура востока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2921BDD-D6E9-4129-8BEB-DF1963484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968" y="2022957"/>
            <a:ext cx="5288063" cy="376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689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E52848-DB6C-4E91-A64C-3A735CA1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Политическая культура России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BBFC33E-9FEF-4C08-A00B-1A88C74C9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7660" y="1993092"/>
            <a:ext cx="3916679" cy="391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22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E52848-DB6C-4E91-A64C-3A735CA1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Общее сравнение и вывод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98E7091-BDA8-4C3D-B1AA-95DA9F77D4BE}"/>
              </a:ext>
            </a:extLst>
          </p:cNvPr>
          <p:cNvSpPr/>
          <p:nvPr/>
        </p:nvSpPr>
        <p:spPr>
          <a:xfrm>
            <a:off x="1451579" y="2272937"/>
            <a:ext cx="6453051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Политическая культура России вобрала в себя многое из различных других культур западных и восточных и отчасти можно назвать ее некоторой серединой между ними. Во многом менталитет России согласен менталитету Китая. Для нас так же характерен коллективизм, пусть и не в той радикальной степени, как на Востоке. Здесь мы можем видеть некую тенденцию к ориентации на Запад – особенно в современной России. Перенасыщенность политического контекста СССР идеологией коллективизма переросла в, если это можно так назвать, своеобразное отторжение этой доктрины, потому в последние годы мы видим очень сильный перекос в сторону индивидуализма.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7083606"/>
      </p:ext>
    </p:extLst>
  </p:cSld>
  <p:clrMapOvr>
    <a:masterClrMapping/>
  </p:clrMapOvr>
</p:sld>
</file>

<file path=ppt/theme/theme1.xml><?xml version="1.0" encoding="utf-8"?>
<a:theme xmlns:a="http://schemas.openxmlformats.org/drawingml/2006/main" name="Галерея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TM10001114[[fn=Галерея]]</Template>
  <TotalTime>24</TotalTime>
  <Words>174</Words>
  <Application>Microsoft Office PowerPoint</Application>
  <PresentationFormat>Широкоэкранный</PresentationFormat>
  <Paragraphs>13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Gill Sans MT</vt:lpstr>
      <vt:lpstr>Галерея</vt:lpstr>
      <vt:lpstr>Сравнительный анализ политических культур:  Запад-Восток-Россия</vt:lpstr>
      <vt:lpstr>Цель и задачи работы</vt:lpstr>
      <vt:lpstr>Понятие Политической культуры</vt:lpstr>
      <vt:lpstr>Политическая культура запада</vt:lpstr>
      <vt:lpstr>Политическая культура востока</vt:lpstr>
      <vt:lpstr>Политическая культура России</vt:lpstr>
      <vt:lpstr>Общее сравнение и 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Сравнительный анализ политических культур:  Запад-Восток-Россия</dc:title>
  <dc:creator>Ivan</dc:creator>
  <cp:lastModifiedBy>Ivan</cp:lastModifiedBy>
  <cp:revision>4</cp:revision>
  <dcterms:created xsi:type="dcterms:W3CDTF">2021-04-29T17:35:06Z</dcterms:created>
  <dcterms:modified xsi:type="dcterms:W3CDTF">2021-04-29T17:59:14Z</dcterms:modified>
</cp:coreProperties>
</file>

<file path=docProps/thumbnail.jpeg>
</file>